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pdf" ContentType="application/pdf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r:id="rId1"/>
  </p:sldMasterIdLst>
  <p:sldIdLst>
    <p:sldId id="257" r:id="rId2"/>
  </p:sldIdLst>
  <p:sldSz cx="2286000" cy="1901825"/>
  <p:notesSz cx="6858000" cy="9144000"/>
  <p:defaultTextStyle>
    <a:defPPr>
      <a:defRPr lang="fr-FR"/>
    </a:defPPr>
    <a:lvl1pPr marL="0" algn="l" defTabSz="415371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415371" algn="l" defTabSz="415371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830741" algn="l" defTabSz="415371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246113" algn="l" defTabSz="415371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1661483" algn="l" defTabSz="415371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2076853" algn="l" defTabSz="415371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2492223" algn="l" defTabSz="415371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2907594" algn="l" defTabSz="415371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3322967" algn="l" defTabSz="415371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1072" autoAdjust="0"/>
    <p:restoredTop sz="94660"/>
  </p:normalViewPr>
  <p:slideViewPr>
    <p:cSldViewPr snapToObjects="1" showGuides="1">
      <p:cViewPr>
        <p:scale>
          <a:sx n="150" d="100"/>
          <a:sy n="150" d="100"/>
        </p:scale>
        <p:origin x="-3960" y="-1408"/>
      </p:cViewPr>
      <p:guideLst>
        <p:guide orient="horz" pos="598"/>
        <p:guide pos="1153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1.xml"/><Relationship Id="rId3" Type="http://schemas.openxmlformats.org/officeDocument/2006/relationships/printerSettings" Target="printerSettings/printerSettings1.bin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5" Type="http://schemas.openxmlformats.org/officeDocument/2006/relationships/viewProps" Target="viewProps.xml"/><Relationship Id="rId10" Type="http://schemas.openxmlformats.org/officeDocument/2006/relationships/customXml" Target="../customXml/item3.xml"/><Relationship Id="rId4" Type="http://schemas.openxmlformats.org/officeDocument/2006/relationships/presProps" Target="presProps.xml"/><Relationship Id="rId9" Type="http://schemas.openxmlformats.org/officeDocument/2006/relationships/customXml" Target="../customXml/item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71454" y="590803"/>
            <a:ext cx="1943100" cy="407659"/>
          </a:xfrm>
        </p:spPr>
        <p:txBody>
          <a:bodyPr/>
          <a:lstStyle/>
          <a:p>
            <a:r>
              <a:rPr lang="nl-BE" smtClean="0"/>
              <a:t>Cliquez et modifiez le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342902" y="1077706"/>
            <a:ext cx="1600199" cy="486021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153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8307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24611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6614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0768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49222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90759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3229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BE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25/07/23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BE" smtClean="0"/>
              <a:t>Cliquez pour modifier les styles du texte du masque</a:t>
            </a:r>
          </a:p>
          <a:p>
            <a:pPr lvl="1"/>
            <a:r>
              <a:rPr lang="nl-BE" smtClean="0"/>
              <a:t>Deuxième niveau</a:t>
            </a:r>
          </a:p>
          <a:p>
            <a:pPr lvl="2"/>
            <a:r>
              <a:rPr lang="nl-BE" smtClean="0"/>
              <a:t>Troisième niveau</a:t>
            </a:r>
          </a:p>
          <a:p>
            <a:pPr lvl="3"/>
            <a:r>
              <a:rPr lang="nl-BE" smtClean="0"/>
              <a:t>Quatrième niveau</a:t>
            </a:r>
          </a:p>
          <a:p>
            <a:pPr lvl="4"/>
            <a:r>
              <a:rPr lang="nl-BE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25/07/23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1286671" y="110500"/>
            <a:ext cx="399256" cy="2353069"/>
          </a:xfrm>
        </p:spPr>
        <p:txBody>
          <a:bodyPr vert="eaVert"/>
          <a:lstStyle/>
          <a:p>
            <a:r>
              <a:rPr lang="nl-BE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8903" y="110500"/>
            <a:ext cx="1159668" cy="2353069"/>
          </a:xfrm>
        </p:spPr>
        <p:txBody>
          <a:bodyPr vert="eaVert"/>
          <a:lstStyle/>
          <a:p>
            <a:pPr lvl="0"/>
            <a:r>
              <a:rPr lang="nl-BE" smtClean="0"/>
              <a:t>Cliquez pour modifier les styles du texte du masque</a:t>
            </a:r>
          </a:p>
          <a:p>
            <a:pPr lvl="1"/>
            <a:r>
              <a:rPr lang="nl-BE" smtClean="0"/>
              <a:t>Deuxième niveau</a:t>
            </a:r>
          </a:p>
          <a:p>
            <a:pPr lvl="2"/>
            <a:r>
              <a:rPr lang="nl-BE" smtClean="0"/>
              <a:t>Troisième niveau</a:t>
            </a:r>
          </a:p>
          <a:p>
            <a:pPr lvl="3"/>
            <a:r>
              <a:rPr lang="nl-BE" smtClean="0"/>
              <a:t>Quatrième niveau</a:t>
            </a:r>
          </a:p>
          <a:p>
            <a:pPr lvl="4"/>
            <a:r>
              <a:rPr lang="nl-BE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25/07/23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BE" smtClean="0"/>
              <a:t>Cliquez pour modifier les styles du texte du masque</a:t>
            </a:r>
          </a:p>
          <a:p>
            <a:pPr lvl="1"/>
            <a:r>
              <a:rPr lang="nl-BE" smtClean="0"/>
              <a:t>Deuxième niveau</a:t>
            </a:r>
          </a:p>
          <a:p>
            <a:pPr lvl="2"/>
            <a:r>
              <a:rPr lang="nl-BE" smtClean="0"/>
              <a:t>Troisième niveau</a:t>
            </a:r>
          </a:p>
          <a:p>
            <a:pPr lvl="3"/>
            <a:r>
              <a:rPr lang="nl-BE" smtClean="0"/>
              <a:t>Quatrième niveau</a:t>
            </a:r>
          </a:p>
          <a:p>
            <a:pPr lvl="4"/>
            <a:r>
              <a:rPr lang="nl-BE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25/07/23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80581" y="1222099"/>
            <a:ext cx="1943100" cy="377724"/>
          </a:xfrm>
        </p:spPr>
        <p:txBody>
          <a:bodyPr anchor="t"/>
          <a:lstStyle>
            <a:lvl1pPr algn="l">
              <a:defRPr sz="3600" b="1" cap="all"/>
            </a:lvl1pPr>
          </a:lstStyle>
          <a:p>
            <a:r>
              <a:rPr lang="nl-BE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180581" y="806078"/>
            <a:ext cx="1943100" cy="416024"/>
          </a:xfrm>
        </p:spPr>
        <p:txBody>
          <a:bodyPr anchor="b"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1537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83074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3pPr>
            <a:lvl4pPr marL="1246113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661483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2076853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492223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907594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3322967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BE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25/07/23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8902" y="643632"/>
            <a:ext cx="779462" cy="1819941"/>
          </a:xfrm>
        </p:spPr>
        <p:txBody>
          <a:bodyPr/>
          <a:lstStyle>
            <a:lvl1pPr>
              <a:defRPr sz="2500"/>
            </a:lvl1pPr>
            <a:lvl2pPr>
              <a:defRPr sz="22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BE" smtClean="0"/>
              <a:t>Cliquez pour modifier les styles du texte du masque</a:t>
            </a:r>
          </a:p>
          <a:p>
            <a:pPr lvl="1"/>
            <a:r>
              <a:rPr lang="nl-BE" smtClean="0"/>
              <a:t>Deuxième niveau</a:t>
            </a:r>
          </a:p>
          <a:p>
            <a:pPr lvl="2"/>
            <a:r>
              <a:rPr lang="nl-BE" smtClean="0"/>
              <a:t>Troisième niveau</a:t>
            </a:r>
          </a:p>
          <a:p>
            <a:pPr lvl="3"/>
            <a:r>
              <a:rPr lang="nl-BE" smtClean="0"/>
              <a:t>Quatrième niveau</a:t>
            </a:r>
          </a:p>
          <a:p>
            <a:pPr lvl="4"/>
            <a:r>
              <a:rPr lang="nl-BE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906463" y="643632"/>
            <a:ext cx="779462" cy="1819941"/>
          </a:xfrm>
        </p:spPr>
        <p:txBody>
          <a:bodyPr/>
          <a:lstStyle>
            <a:lvl1pPr>
              <a:defRPr sz="2500"/>
            </a:lvl1pPr>
            <a:lvl2pPr>
              <a:defRPr sz="22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BE" smtClean="0"/>
              <a:t>Cliquez pour modifier les styles du texte du masque</a:t>
            </a:r>
          </a:p>
          <a:p>
            <a:pPr lvl="1"/>
            <a:r>
              <a:rPr lang="nl-BE" smtClean="0"/>
              <a:t>Deuxième niveau</a:t>
            </a:r>
          </a:p>
          <a:p>
            <a:pPr lvl="2"/>
            <a:r>
              <a:rPr lang="nl-BE" smtClean="0"/>
              <a:t>Troisième niveau</a:t>
            </a:r>
          </a:p>
          <a:p>
            <a:pPr lvl="3"/>
            <a:r>
              <a:rPr lang="nl-BE" smtClean="0"/>
              <a:t>Quatrième niveau</a:t>
            </a:r>
          </a:p>
          <a:p>
            <a:pPr lvl="4"/>
            <a:r>
              <a:rPr lang="nl-BE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25/07/23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14301" y="76164"/>
            <a:ext cx="2057401" cy="316970"/>
          </a:xfrm>
        </p:spPr>
        <p:txBody>
          <a:bodyPr/>
          <a:lstStyle>
            <a:lvl1pPr>
              <a:defRPr/>
            </a:lvl1pPr>
          </a:lstStyle>
          <a:p>
            <a:r>
              <a:rPr lang="nl-BE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114301" y="425712"/>
            <a:ext cx="1010048" cy="177416"/>
          </a:xfrm>
        </p:spPr>
        <p:txBody>
          <a:bodyPr anchor="b"/>
          <a:lstStyle>
            <a:lvl1pPr marL="0" indent="0">
              <a:buNone/>
              <a:defRPr sz="2200" b="1"/>
            </a:lvl1pPr>
            <a:lvl2pPr marL="415371" indent="0">
              <a:buNone/>
              <a:defRPr sz="1800" b="1"/>
            </a:lvl2pPr>
            <a:lvl3pPr marL="830741" indent="0">
              <a:buNone/>
              <a:defRPr sz="1600" b="1"/>
            </a:lvl3pPr>
            <a:lvl4pPr marL="1246113" indent="0">
              <a:buNone/>
              <a:defRPr sz="1400" b="1"/>
            </a:lvl4pPr>
            <a:lvl5pPr marL="1661483" indent="0">
              <a:buNone/>
              <a:defRPr sz="1400" b="1"/>
            </a:lvl5pPr>
            <a:lvl6pPr marL="2076853" indent="0">
              <a:buNone/>
              <a:defRPr sz="1400" b="1"/>
            </a:lvl6pPr>
            <a:lvl7pPr marL="2492223" indent="0">
              <a:buNone/>
              <a:defRPr sz="1400" b="1"/>
            </a:lvl7pPr>
            <a:lvl8pPr marL="2907594" indent="0">
              <a:buNone/>
              <a:defRPr sz="1400" b="1"/>
            </a:lvl8pPr>
            <a:lvl9pPr marL="3322967" indent="0">
              <a:buNone/>
              <a:defRPr sz="1400" b="1"/>
            </a:lvl9pPr>
          </a:lstStyle>
          <a:p>
            <a:pPr lvl="0"/>
            <a:r>
              <a:rPr lang="nl-BE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114301" y="603127"/>
            <a:ext cx="1010048" cy="1095751"/>
          </a:xfrm>
        </p:spPr>
        <p:txBody>
          <a:bodyPr/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nl-BE" smtClean="0"/>
              <a:t>Cliquez pour modifier les styles du texte du masque</a:t>
            </a:r>
          </a:p>
          <a:p>
            <a:pPr lvl="1"/>
            <a:r>
              <a:rPr lang="nl-BE" smtClean="0"/>
              <a:t>Deuxième niveau</a:t>
            </a:r>
          </a:p>
          <a:p>
            <a:pPr lvl="2"/>
            <a:r>
              <a:rPr lang="nl-BE" smtClean="0"/>
              <a:t>Troisième niveau</a:t>
            </a:r>
          </a:p>
          <a:p>
            <a:pPr lvl="3"/>
            <a:r>
              <a:rPr lang="nl-BE" smtClean="0"/>
              <a:t>Quatrième niveau</a:t>
            </a:r>
          </a:p>
          <a:p>
            <a:pPr lvl="4"/>
            <a:r>
              <a:rPr lang="nl-BE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1161258" y="425712"/>
            <a:ext cx="1010443" cy="177416"/>
          </a:xfrm>
        </p:spPr>
        <p:txBody>
          <a:bodyPr anchor="b"/>
          <a:lstStyle>
            <a:lvl1pPr marL="0" indent="0">
              <a:buNone/>
              <a:defRPr sz="2200" b="1"/>
            </a:lvl1pPr>
            <a:lvl2pPr marL="415371" indent="0">
              <a:buNone/>
              <a:defRPr sz="1800" b="1"/>
            </a:lvl2pPr>
            <a:lvl3pPr marL="830741" indent="0">
              <a:buNone/>
              <a:defRPr sz="1600" b="1"/>
            </a:lvl3pPr>
            <a:lvl4pPr marL="1246113" indent="0">
              <a:buNone/>
              <a:defRPr sz="1400" b="1"/>
            </a:lvl4pPr>
            <a:lvl5pPr marL="1661483" indent="0">
              <a:buNone/>
              <a:defRPr sz="1400" b="1"/>
            </a:lvl5pPr>
            <a:lvl6pPr marL="2076853" indent="0">
              <a:buNone/>
              <a:defRPr sz="1400" b="1"/>
            </a:lvl6pPr>
            <a:lvl7pPr marL="2492223" indent="0">
              <a:buNone/>
              <a:defRPr sz="1400" b="1"/>
            </a:lvl7pPr>
            <a:lvl8pPr marL="2907594" indent="0">
              <a:buNone/>
              <a:defRPr sz="1400" b="1"/>
            </a:lvl8pPr>
            <a:lvl9pPr marL="3322967" indent="0">
              <a:buNone/>
              <a:defRPr sz="1400" b="1"/>
            </a:lvl9pPr>
          </a:lstStyle>
          <a:p>
            <a:pPr lvl="0"/>
            <a:r>
              <a:rPr lang="nl-BE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1161258" y="603127"/>
            <a:ext cx="1010443" cy="1095751"/>
          </a:xfrm>
        </p:spPr>
        <p:txBody>
          <a:bodyPr/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nl-BE" smtClean="0"/>
              <a:t>Cliquez pour modifier les styles du texte du masque</a:t>
            </a:r>
          </a:p>
          <a:p>
            <a:pPr lvl="1"/>
            <a:r>
              <a:rPr lang="nl-BE" smtClean="0"/>
              <a:t>Deuxième niveau</a:t>
            </a:r>
          </a:p>
          <a:p>
            <a:pPr lvl="2"/>
            <a:r>
              <a:rPr lang="nl-BE" smtClean="0"/>
              <a:t>Troisième niveau</a:t>
            </a:r>
          </a:p>
          <a:p>
            <a:pPr lvl="3"/>
            <a:r>
              <a:rPr lang="nl-BE" smtClean="0"/>
              <a:t>Quatrième niveau</a:t>
            </a:r>
          </a:p>
          <a:p>
            <a:pPr lvl="4"/>
            <a:r>
              <a:rPr lang="nl-BE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25/07/23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smtClean="0"/>
              <a:t>Cliquez et modifiez le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25/07/23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25/07/23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14301" y="75722"/>
            <a:ext cx="752078" cy="322255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nl-BE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893765" y="75723"/>
            <a:ext cx="1277937" cy="1623155"/>
          </a:xfrm>
        </p:spPr>
        <p:txBody>
          <a:bodyPr/>
          <a:lstStyle>
            <a:lvl1pPr>
              <a:defRPr sz="3100"/>
            </a:lvl1pPr>
            <a:lvl2pPr>
              <a:defRPr sz="2500"/>
            </a:lvl2pPr>
            <a:lvl3pPr>
              <a:defRPr sz="22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BE" smtClean="0"/>
              <a:t>Cliquez pour modifier les styles du texte du masque</a:t>
            </a:r>
          </a:p>
          <a:p>
            <a:pPr lvl="1"/>
            <a:r>
              <a:rPr lang="nl-BE" smtClean="0"/>
              <a:t>Deuxième niveau</a:t>
            </a:r>
          </a:p>
          <a:p>
            <a:pPr lvl="2"/>
            <a:r>
              <a:rPr lang="nl-BE" smtClean="0"/>
              <a:t>Troisième niveau</a:t>
            </a:r>
          </a:p>
          <a:p>
            <a:pPr lvl="3"/>
            <a:r>
              <a:rPr lang="nl-BE" smtClean="0"/>
              <a:t>Quatrième niveau</a:t>
            </a:r>
          </a:p>
          <a:p>
            <a:pPr lvl="4"/>
            <a:r>
              <a:rPr lang="nl-BE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14301" y="397975"/>
            <a:ext cx="752078" cy="1300902"/>
          </a:xfrm>
        </p:spPr>
        <p:txBody>
          <a:bodyPr/>
          <a:lstStyle>
            <a:lvl1pPr marL="0" indent="0">
              <a:buNone/>
              <a:defRPr sz="1200"/>
            </a:lvl1pPr>
            <a:lvl2pPr marL="415371" indent="0">
              <a:buNone/>
              <a:defRPr sz="1000"/>
            </a:lvl2pPr>
            <a:lvl3pPr marL="830741" indent="0">
              <a:buNone/>
              <a:defRPr sz="1000"/>
            </a:lvl3pPr>
            <a:lvl4pPr marL="1246113" indent="0">
              <a:buNone/>
              <a:defRPr sz="700"/>
            </a:lvl4pPr>
            <a:lvl5pPr marL="1661483" indent="0">
              <a:buNone/>
              <a:defRPr sz="700"/>
            </a:lvl5pPr>
            <a:lvl6pPr marL="2076853" indent="0">
              <a:buNone/>
              <a:defRPr sz="700"/>
            </a:lvl6pPr>
            <a:lvl7pPr marL="2492223" indent="0">
              <a:buNone/>
              <a:defRPr sz="700"/>
            </a:lvl7pPr>
            <a:lvl8pPr marL="2907594" indent="0">
              <a:buNone/>
              <a:defRPr sz="700"/>
            </a:lvl8pPr>
            <a:lvl9pPr marL="3322967" indent="0">
              <a:buNone/>
              <a:defRPr sz="700"/>
            </a:lvl9pPr>
          </a:lstStyle>
          <a:p>
            <a:pPr lvl="0"/>
            <a:r>
              <a:rPr lang="nl-BE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25/07/23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48074" y="1331279"/>
            <a:ext cx="1371600" cy="157164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nl-BE" smtClean="0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448074" y="169934"/>
            <a:ext cx="1371600" cy="1141095"/>
          </a:xfrm>
        </p:spPr>
        <p:txBody>
          <a:bodyPr/>
          <a:lstStyle>
            <a:lvl1pPr marL="0" indent="0">
              <a:buNone/>
              <a:defRPr sz="3100"/>
            </a:lvl1pPr>
            <a:lvl2pPr marL="415371" indent="0">
              <a:buNone/>
              <a:defRPr sz="2500"/>
            </a:lvl2pPr>
            <a:lvl3pPr marL="830741" indent="0">
              <a:buNone/>
              <a:defRPr sz="2200"/>
            </a:lvl3pPr>
            <a:lvl4pPr marL="1246113" indent="0">
              <a:buNone/>
              <a:defRPr sz="1800"/>
            </a:lvl4pPr>
            <a:lvl5pPr marL="1661483" indent="0">
              <a:buNone/>
              <a:defRPr sz="1800"/>
            </a:lvl5pPr>
            <a:lvl6pPr marL="2076853" indent="0">
              <a:buNone/>
              <a:defRPr sz="1800"/>
            </a:lvl6pPr>
            <a:lvl7pPr marL="2492223" indent="0">
              <a:buNone/>
              <a:defRPr sz="1800"/>
            </a:lvl7pPr>
            <a:lvl8pPr marL="2907594" indent="0">
              <a:buNone/>
              <a:defRPr sz="1800"/>
            </a:lvl8pPr>
            <a:lvl9pPr marL="3322967" indent="0">
              <a:buNone/>
              <a:defRPr sz="18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48074" y="1488445"/>
            <a:ext cx="1371600" cy="223200"/>
          </a:xfrm>
        </p:spPr>
        <p:txBody>
          <a:bodyPr/>
          <a:lstStyle>
            <a:lvl1pPr marL="0" indent="0">
              <a:buNone/>
              <a:defRPr sz="1200"/>
            </a:lvl1pPr>
            <a:lvl2pPr marL="415371" indent="0">
              <a:buNone/>
              <a:defRPr sz="1000"/>
            </a:lvl2pPr>
            <a:lvl3pPr marL="830741" indent="0">
              <a:buNone/>
              <a:defRPr sz="1000"/>
            </a:lvl3pPr>
            <a:lvl4pPr marL="1246113" indent="0">
              <a:buNone/>
              <a:defRPr sz="700"/>
            </a:lvl4pPr>
            <a:lvl5pPr marL="1661483" indent="0">
              <a:buNone/>
              <a:defRPr sz="700"/>
            </a:lvl5pPr>
            <a:lvl6pPr marL="2076853" indent="0">
              <a:buNone/>
              <a:defRPr sz="700"/>
            </a:lvl6pPr>
            <a:lvl7pPr marL="2492223" indent="0">
              <a:buNone/>
              <a:defRPr sz="700"/>
            </a:lvl7pPr>
            <a:lvl8pPr marL="2907594" indent="0">
              <a:buNone/>
              <a:defRPr sz="700"/>
            </a:lvl8pPr>
            <a:lvl9pPr marL="3322967" indent="0">
              <a:buNone/>
              <a:defRPr sz="700"/>
            </a:lvl9pPr>
          </a:lstStyle>
          <a:p>
            <a:pPr lvl="0"/>
            <a:r>
              <a:rPr lang="nl-BE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25/07/23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114301" y="76164"/>
            <a:ext cx="2057401" cy="316970"/>
          </a:xfrm>
          <a:prstGeom prst="rect">
            <a:avLst/>
          </a:prstGeom>
        </p:spPr>
        <p:txBody>
          <a:bodyPr vert="horz" lIns="83075" tIns="41535" rIns="83075" bIns="41535" rtlCol="0" anchor="ctr">
            <a:normAutofit/>
          </a:bodyPr>
          <a:lstStyle/>
          <a:p>
            <a:r>
              <a:rPr lang="nl-BE" dirty="0" smtClean="0"/>
              <a:t>Cliquez et modifiez le titre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114301" y="443763"/>
            <a:ext cx="2057401" cy="1255116"/>
          </a:xfrm>
          <a:prstGeom prst="rect">
            <a:avLst/>
          </a:prstGeom>
        </p:spPr>
        <p:txBody>
          <a:bodyPr vert="horz" lIns="83075" tIns="41535" rIns="83075" bIns="41535" rtlCol="0">
            <a:normAutofit/>
          </a:bodyPr>
          <a:lstStyle/>
          <a:p>
            <a:pPr lvl="0"/>
            <a:r>
              <a:rPr lang="nl-BE" smtClean="0"/>
              <a:t>Cliquez pour modifier les styles du texte du masque</a:t>
            </a:r>
          </a:p>
          <a:p>
            <a:pPr lvl="1"/>
            <a:r>
              <a:rPr lang="nl-BE" smtClean="0"/>
              <a:t>Deuxième niveau</a:t>
            </a:r>
          </a:p>
          <a:p>
            <a:pPr lvl="2"/>
            <a:r>
              <a:rPr lang="nl-BE" smtClean="0"/>
              <a:t>Troisième niveau</a:t>
            </a:r>
          </a:p>
          <a:p>
            <a:pPr lvl="3"/>
            <a:r>
              <a:rPr lang="nl-BE" smtClean="0"/>
              <a:t>Quatrième niveau</a:t>
            </a:r>
          </a:p>
          <a:p>
            <a:pPr lvl="4"/>
            <a:r>
              <a:rPr lang="nl-BE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114302" y="1762712"/>
            <a:ext cx="533400" cy="101254"/>
          </a:xfrm>
          <a:prstGeom prst="rect">
            <a:avLst/>
          </a:prstGeom>
        </p:spPr>
        <p:txBody>
          <a:bodyPr vert="horz" lIns="83075" tIns="41535" rIns="83075" bIns="41535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B7CA5F-4D70-7F48-8325-A2D4409AD77C}" type="datetimeFigureOut">
              <a:rPr lang="fr-FR" smtClean="0"/>
              <a:pPr/>
              <a:t>25/07/23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781052" y="1762712"/>
            <a:ext cx="723899" cy="101254"/>
          </a:xfrm>
          <a:prstGeom prst="rect">
            <a:avLst/>
          </a:prstGeom>
        </p:spPr>
        <p:txBody>
          <a:bodyPr vert="horz" lIns="83075" tIns="41535" rIns="83075" bIns="41535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1638302" y="1762712"/>
            <a:ext cx="533400" cy="101254"/>
          </a:xfrm>
          <a:prstGeom prst="rect">
            <a:avLst/>
          </a:prstGeom>
        </p:spPr>
        <p:txBody>
          <a:bodyPr vert="horz" lIns="83075" tIns="41535" rIns="83075" bIns="41535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r:id="rId1"/>
    <p:sldLayoutId r:id="rId2"/>
    <p:sldLayoutId r:id="rId3"/>
    <p:sldLayoutId r:id="rId4"/>
    <p:sldLayoutId r:id="rId5"/>
    <p:sldLayoutId r:id="rId6"/>
    <p:sldLayoutId r:id="rId7"/>
    <p:sldLayoutId r:id="rId8"/>
    <p:sldLayoutId r:id="rId9"/>
    <p:sldLayoutId r:id="rId10"/>
    <p:sldLayoutId r:id="rId11"/>
  </p:sldLayoutIdLst>
  <p:txStyles>
    <p:titleStyle>
      <a:lvl1pPr algn="ctr" defTabSz="415371" rtl="0" eaLnBrk="1" latinLnBrk="0" hangingPunct="1">
        <a:spcBef>
          <a:spcPct val="0"/>
        </a:spcBef>
        <a:buNone/>
        <a:defRPr sz="4000" kern="1200">
          <a:solidFill>
            <a:schemeClr val="tx1"/>
          </a:solidFill>
          <a:latin typeface="Verdana"/>
          <a:ea typeface="+mj-ea"/>
          <a:cs typeface="Verdana"/>
        </a:defRPr>
      </a:lvl1pPr>
    </p:titleStyle>
    <p:bodyStyle>
      <a:lvl1pPr marL="311527" indent="-311527" algn="l" defTabSz="415371" rtl="0" eaLnBrk="1" latinLnBrk="0" hangingPunct="1">
        <a:spcBef>
          <a:spcPct val="20000"/>
        </a:spcBef>
        <a:buFont typeface="Arial"/>
        <a:buChar char="•"/>
        <a:defRPr sz="3100" kern="1200">
          <a:solidFill>
            <a:schemeClr val="tx1"/>
          </a:solidFill>
          <a:latin typeface="+mn-lt"/>
          <a:ea typeface="+mn-ea"/>
          <a:cs typeface="+mn-cs"/>
        </a:defRPr>
      </a:lvl1pPr>
      <a:lvl2pPr marL="674976" indent="-259606" algn="l" defTabSz="415371" rtl="0" eaLnBrk="1" latinLnBrk="0" hangingPunct="1">
        <a:spcBef>
          <a:spcPct val="20000"/>
        </a:spcBef>
        <a:buFont typeface="Arial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2pPr>
      <a:lvl3pPr marL="1038426" indent="-207686" algn="l" defTabSz="415371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453798" indent="-207686" algn="l" defTabSz="415371" rtl="0" eaLnBrk="1" latinLnBrk="0" hangingPunct="1">
        <a:spcBef>
          <a:spcPct val="20000"/>
        </a:spcBef>
        <a:buFont typeface="Arial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69168" indent="-207686" algn="l" defTabSz="415371" rtl="0" eaLnBrk="1" latinLnBrk="0" hangingPunct="1">
        <a:spcBef>
          <a:spcPct val="20000"/>
        </a:spcBef>
        <a:buFont typeface="Arial"/>
        <a:buChar char="»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4540" indent="-207686" algn="l" defTabSz="415371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699910" indent="-207686" algn="l" defTabSz="415371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15280" indent="-207686" algn="l" defTabSz="415371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530650" indent="-207686" algn="l" defTabSz="415371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1537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15371" algn="l" defTabSz="41537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30741" algn="l" defTabSz="41537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46113" algn="l" defTabSz="41537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61483" algn="l" defTabSz="41537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76853" algn="l" defTabSz="41537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92223" algn="l" defTabSz="41537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907594" algn="l" defTabSz="41537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322967" algn="l" defTabSz="41537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df"/><Relationship Id="rId3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GOPA-EFSA-Pest-2023-1920x1080--1080x10802.jpg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0" y="-1588"/>
            <a:ext cx="2286000" cy="1905000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281268"/>
            <a:ext cx="2286000" cy="388872"/>
          </a:xfrm>
        </p:spPr>
        <p:txBody>
          <a:bodyPr lIns="0" tIns="0" rIns="0" bIns="0" anchor="t">
            <a:noAutofit/>
          </a:bodyPr>
          <a:lstStyle/>
          <a:p>
            <a:pPr lvl="0"/>
            <a:r>
              <a:rPr lang="fr-FR" sz="1800" b="1" baseline="30000" dirty="0" smtClean="0">
                <a:solidFill>
                  <a:schemeClr val="bg1"/>
                </a:solidFill>
                <a:latin typeface="Verdana"/>
                <a:cs typeface="Verdana"/>
              </a:rPr>
              <a:t>KEEP NATURE HEALTHY</a:t>
            </a:r>
            <a:r>
              <a:rPr lang="fr-FR" sz="1800" b="1" baseline="30000" dirty="0" smtClean="0">
                <a:solidFill>
                  <a:schemeClr val="bg1"/>
                </a:solidFill>
                <a:latin typeface="Verdana"/>
                <a:cs typeface="Verdana"/>
              </a:rPr>
              <a:t>,</a:t>
            </a:r>
            <a:br>
              <a:rPr lang="fr-FR" sz="1800" b="1" baseline="30000" dirty="0" smtClean="0">
                <a:solidFill>
                  <a:schemeClr val="bg1"/>
                </a:solidFill>
                <a:latin typeface="Verdana"/>
                <a:cs typeface="Verdana"/>
              </a:rPr>
            </a:br>
            <a:r>
              <a:rPr lang="fr-FR" sz="1800" baseline="30000" dirty="0" err="1" smtClean="0">
                <a:solidFill>
                  <a:schemeClr val="bg1"/>
                </a:solidFill>
              </a:rPr>
              <a:t>don’t</a:t>
            </a:r>
            <a:r>
              <a:rPr lang="fr-FR" sz="1800" baseline="30000" dirty="0" smtClean="0">
                <a:solidFill>
                  <a:schemeClr val="bg1"/>
                </a:solidFill>
              </a:rPr>
              <a:t> </a:t>
            </a:r>
            <a:r>
              <a:rPr lang="fr-FR" sz="1800" baseline="30000" dirty="0" err="1" smtClean="0">
                <a:solidFill>
                  <a:schemeClr val="bg1"/>
                </a:solidFill>
              </a:rPr>
              <a:t>bring</a:t>
            </a:r>
            <a:r>
              <a:rPr lang="fr-FR" sz="1800" baseline="30000" dirty="0" smtClean="0">
                <a:solidFill>
                  <a:schemeClr val="bg1"/>
                </a:solidFill>
              </a:rPr>
              <a:t> plants </a:t>
            </a:r>
            <a:r>
              <a:rPr lang="fr-FR" sz="1800" baseline="30000" dirty="0" smtClean="0">
                <a:solidFill>
                  <a:schemeClr val="bg1"/>
                </a:solidFill>
              </a:rPr>
              <a:t>home</a:t>
            </a:r>
            <a:endParaRPr lang="fr-FR" sz="1800" b="1" baseline="30000" dirty="0" smtClean="0">
              <a:solidFill>
                <a:schemeClr val="bg1"/>
              </a:solidFill>
              <a:latin typeface="Verdana"/>
              <a:cs typeface="Verdana"/>
            </a:endParaRPr>
          </a:p>
        </p:txBody>
      </p:sp>
      <p:sp>
        <p:nvSpPr>
          <p:cNvPr id="7" name="Titre 1"/>
          <p:cNvSpPr txBox="1">
            <a:spLocks/>
          </p:cNvSpPr>
          <p:nvPr/>
        </p:nvSpPr>
        <p:spPr>
          <a:xfrm>
            <a:off x="5270791" y="1259798"/>
            <a:ext cx="2145639" cy="237604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pPr algn="ctr"/>
            <a:r>
              <a:rPr lang="fr-FR" sz="1800" baseline="30000" dirty="0" smtClean="0">
                <a:solidFill>
                  <a:srgbClr val="FFFFFF"/>
                </a:solidFill>
              </a:rPr>
              <a:t>Travelling</a:t>
            </a:r>
            <a:r>
              <a:rPr lang="fr-FR" sz="1800" baseline="30000" dirty="0" smtClean="0">
                <a:solidFill>
                  <a:srgbClr val="FFFFFF"/>
                </a:solidFill>
              </a:rPr>
              <a:t> </a:t>
            </a:r>
            <a:r>
              <a:rPr lang="fr-FR" sz="1800" baseline="30000" dirty="0" err="1" smtClean="0">
                <a:solidFill>
                  <a:srgbClr val="FFFFFF"/>
                </a:solidFill>
              </a:rPr>
              <a:t>outside</a:t>
            </a:r>
            <a:r>
              <a:rPr lang="fr-FR" sz="1800" baseline="30000" dirty="0" smtClean="0">
                <a:solidFill>
                  <a:srgbClr val="FFFFFF"/>
                </a:solidFill>
              </a:rPr>
              <a:t> the EU? </a:t>
            </a:r>
            <a:r>
              <a:rPr lang="fr-FR" sz="1800" baseline="30000" dirty="0" err="1" smtClean="0">
                <a:solidFill>
                  <a:srgbClr val="FFFFFF"/>
                </a:solidFill>
              </a:rPr>
              <a:t>Take</a:t>
            </a:r>
            <a:r>
              <a:rPr lang="fr-FR" sz="1800" baseline="30000" dirty="0" smtClean="0">
                <a:solidFill>
                  <a:srgbClr val="FFFFFF"/>
                </a:solidFill>
              </a:rPr>
              <a:t> </a:t>
            </a:r>
            <a:r>
              <a:rPr lang="fr-FR" sz="1800" baseline="30000" dirty="0" err="1" smtClean="0">
                <a:solidFill>
                  <a:srgbClr val="FFFFFF"/>
                </a:solidFill>
              </a:rPr>
              <a:t>pictures</a:t>
            </a:r>
            <a:r>
              <a:rPr lang="fr-FR" sz="1800" baseline="30000" dirty="0" smtClean="0">
                <a:solidFill>
                  <a:srgbClr val="FFFFFF"/>
                </a:solidFill>
              </a:rPr>
              <a:t> of</a:t>
            </a:r>
            <a:r>
              <a:rPr lang="fr-FR" sz="1800" baseline="30000" dirty="0" smtClean="0">
                <a:solidFill>
                  <a:srgbClr val="FFFFFF"/>
                </a:solidFill>
              </a:rPr>
              <a:t> </a:t>
            </a:r>
            <a:br>
              <a:rPr lang="fr-FR" sz="1800" baseline="30000" dirty="0" smtClean="0">
                <a:solidFill>
                  <a:srgbClr val="FFFFFF"/>
                </a:solidFill>
              </a:rPr>
            </a:br>
            <a:r>
              <a:rPr lang="fr-FR" sz="1800" baseline="30000" dirty="0" err="1" smtClean="0">
                <a:solidFill>
                  <a:srgbClr val="FFFFFF"/>
                </a:solidFill>
              </a:rPr>
              <a:t>your</a:t>
            </a:r>
            <a:r>
              <a:rPr lang="fr-FR" sz="1800" baseline="30000" dirty="0" smtClean="0">
                <a:solidFill>
                  <a:srgbClr val="FFFFFF"/>
                </a:solidFill>
              </a:rPr>
              <a:t> </a:t>
            </a:r>
            <a:r>
              <a:rPr lang="fr-FR" sz="1800" baseline="30000" dirty="0" err="1" smtClean="0">
                <a:solidFill>
                  <a:srgbClr val="FFFFFF"/>
                </a:solidFill>
              </a:rPr>
              <a:t>favourite</a:t>
            </a:r>
            <a:r>
              <a:rPr lang="fr-FR" sz="1800" baseline="30000" dirty="0" smtClean="0">
                <a:solidFill>
                  <a:srgbClr val="FFFFFF"/>
                </a:solidFill>
              </a:rPr>
              <a:t> plants, but </a:t>
            </a:r>
            <a:r>
              <a:rPr lang="fr-FR" sz="1800" baseline="30000" dirty="0" err="1" smtClean="0">
                <a:solidFill>
                  <a:srgbClr val="FFFFFF"/>
                </a:solidFill>
              </a:rPr>
              <a:t>don’t</a:t>
            </a:r>
            <a:r>
              <a:rPr lang="fr-FR" sz="1800" baseline="30000" dirty="0" smtClean="0">
                <a:solidFill>
                  <a:srgbClr val="FFFFFF"/>
                </a:solidFill>
              </a:rPr>
              <a:t> </a:t>
            </a:r>
            <a:r>
              <a:rPr lang="fr-FR" sz="1800" baseline="30000" dirty="0" err="1" smtClean="0">
                <a:solidFill>
                  <a:srgbClr val="FFFFFF"/>
                </a:solidFill>
              </a:rPr>
              <a:t>bring</a:t>
            </a:r>
            <a:r>
              <a:rPr lang="fr-FR" sz="1800" baseline="30000" dirty="0" smtClean="0">
                <a:solidFill>
                  <a:srgbClr val="FFFFFF"/>
                </a:solidFill>
              </a:rPr>
              <a:t> </a:t>
            </a:r>
            <a:r>
              <a:rPr lang="fr-FR" sz="1800" baseline="30000" dirty="0" err="1" smtClean="0">
                <a:solidFill>
                  <a:srgbClr val="FFFFFF"/>
                </a:solidFill>
              </a:rPr>
              <a:t>them</a:t>
            </a:r>
            <a:r>
              <a:rPr lang="fr-FR" sz="1800" baseline="30000" dirty="0" smtClean="0">
                <a:solidFill>
                  <a:srgbClr val="FFFFFF"/>
                </a:solidFill>
              </a:rPr>
              <a:t>  </a:t>
            </a:r>
            <a:r>
              <a:rPr lang="fr-FR" sz="1800" baseline="30000" dirty="0" smtClean="0">
                <a:solidFill>
                  <a:srgbClr val="FFFFFF"/>
                </a:solidFill>
              </a:rPr>
              <a:t>back </a:t>
            </a:r>
            <a:r>
              <a:rPr lang="fr-FR" sz="1800" baseline="30000" dirty="0" err="1" smtClean="0">
                <a:solidFill>
                  <a:srgbClr val="FFFFFF"/>
                </a:solidFill>
              </a:rPr>
              <a:t>with</a:t>
            </a:r>
            <a:r>
              <a:rPr lang="fr-FR" sz="1800" baseline="30000" dirty="0" smtClean="0">
                <a:solidFill>
                  <a:srgbClr val="FFFFFF"/>
                </a:solidFill>
              </a:rPr>
              <a:t> </a:t>
            </a:r>
            <a:r>
              <a:rPr lang="fr-FR" sz="1800" baseline="30000" dirty="0" err="1" smtClean="0">
                <a:solidFill>
                  <a:srgbClr val="FFFFFF"/>
                </a:solidFill>
              </a:rPr>
              <a:t>you</a:t>
            </a:r>
            <a:r>
              <a:rPr lang="fr-FR" sz="1800" baseline="30000" dirty="0" smtClean="0">
                <a:solidFill>
                  <a:srgbClr val="FFFFFF"/>
                </a:solidFill>
              </a:rPr>
              <a:t>. </a:t>
            </a:r>
            <a:r>
              <a:rPr lang="fr-FR" sz="1800" baseline="30000" dirty="0" err="1" smtClean="0">
                <a:solidFill>
                  <a:srgbClr val="FFFFFF"/>
                </a:solidFill>
              </a:rPr>
              <a:t>Prevent</a:t>
            </a:r>
            <a:r>
              <a:rPr lang="fr-FR" sz="1800" baseline="30000" dirty="0" smtClean="0">
                <a:solidFill>
                  <a:srgbClr val="FFFFFF"/>
                </a:solidFill>
              </a:rPr>
              <a:t> the </a:t>
            </a:r>
            <a:r>
              <a:rPr lang="fr-FR" sz="1800" baseline="30000" dirty="0" err="1" smtClean="0">
                <a:solidFill>
                  <a:srgbClr val="FFFFFF"/>
                </a:solidFill>
              </a:rPr>
              <a:t>spread</a:t>
            </a:r>
            <a:r>
              <a:rPr lang="fr-FR" sz="1800" baseline="30000" dirty="0" smtClean="0">
                <a:solidFill>
                  <a:srgbClr val="FFFFFF"/>
                </a:solidFill>
              </a:rPr>
              <a:t> of new </a:t>
            </a:r>
            <a:r>
              <a:rPr lang="fr-FR" sz="1800" baseline="30000" dirty="0" err="1" smtClean="0">
                <a:solidFill>
                  <a:srgbClr val="FFFFFF"/>
                </a:solidFill>
              </a:rPr>
              <a:t>pests</a:t>
            </a:r>
            <a:r>
              <a:rPr lang="fr-FR" sz="1800" baseline="30000" dirty="0" smtClean="0">
                <a:solidFill>
                  <a:srgbClr val="FFFFFF"/>
                </a:solidFill>
              </a:rPr>
              <a:t>!</a:t>
            </a:r>
            <a:endParaRPr kumimoji="0" lang="fr-FR" sz="1800" b="1" i="0" u="none" strike="noStrike" kern="1200" cap="none" spc="0" normalizeH="0" baseline="3000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Verdana"/>
              <a:ea typeface="+mj-ea"/>
              <a:cs typeface="Verdan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F62C9A67B5C214291B4884C02BDFC87" ma:contentTypeVersion="15" ma:contentTypeDescription="Create a new document." ma:contentTypeScope="" ma:versionID="445a8bc7f4745d558c9b7777d328e46f">
  <xsd:schema xmlns:xsd="http://www.w3.org/2001/XMLSchema" xmlns:xs="http://www.w3.org/2001/XMLSchema" xmlns:p="http://schemas.microsoft.com/office/2006/metadata/properties" xmlns:ns2="7111a519-8876-491d-8de4-efb46eaf868d" xmlns:ns3="85a1b0b8-d8f3-4231-9410-7b54b719e9e5" targetNamespace="http://schemas.microsoft.com/office/2006/metadata/properties" ma:root="true" ma:fieldsID="7e4d4ebc3d1a17e15664f16c56026219" ns2:_="" ns3:_="">
    <xsd:import namespace="7111a519-8876-491d-8de4-efb46eaf868d"/>
    <xsd:import namespace="85a1b0b8-d8f3-4231-9410-7b54b719e9e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OCR" minOccurs="0"/>
                <xsd:element ref="ns2:MediaServiceDateTaken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11a519-8876-491d-8de4-efb46eaf868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5" nillable="true" ma:taxonomy="true" ma:internalName="lcf76f155ced4ddcb4097134ff3c332f" ma:taxonomyFieldName="MediaServiceImageTags" ma:displayName="Image Tags" ma:readOnly="false" ma:fieldId="{5cf76f15-5ced-4ddc-b409-7134ff3c332f}" ma:taxonomyMulti="true" ma:sspId="8d3d8e85-2482-46d5-b3d8-06dc7993f3cd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CR" ma:index="2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2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Location" ma:index="22" nillable="true" ma:displayName="Location" ma:indexed="true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5a1b0b8-d8f3-4231-9410-7b54b719e9e5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6" nillable="true" ma:displayName="Taxonomy Catch All Column" ma:hidden="true" ma:list="{5d20d6a6-88ea-4949-b169-74d801234906}" ma:internalName="TaxCatchAll" ma:showField="CatchAllData" ma:web="85a1b0b8-d8f3-4231-9410-7b54b719e9e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85a1b0b8-d8f3-4231-9410-7b54b719e9e5" xsi:nil="true"/>
    <lcf76f155ced4ddcb4097134ff3c332f xmlns="7111a519-8876-491d-8de4-efb46eaf868d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650E97DB-EE38-446C-99E4-08EF02A68343}"/>
</file>

<file path=customXml/itemProps2.xml><?xml version="1.0" encoding="utf-8"?>
<ds:datastoreItem xmlns:ds="http://schemas.openxmlformats.org/officeDocument/2006/customXml" ds:itemID="{AA6263F1-3606-4800-B97C-7557754D4E75}"/>
</file>

<file path=customXml/itemProps3.xml><?xml version="1.0" encoding="utf-8"?>
<ds:datastoreItem xmlns:ds="http://schemas.openxmlformats.org/officeDocument/2006/customXml" ds:itemID="{C8552A51-4D2B-4FE6-9C5E-B5CB8F4DD215}"/>
</file>

<file path=docProps/app.xml><?xml version="1.0" encoding="utf-8"?>
<Properties xmlns="http://schemas.openxmlformats.org/officeDocument/2006/extended-properties" xmlns:vt="http://schemas.openxmlformats.org/officeDocument/2006/docPropsVTypes">
  <TotalTime>238</TotalTime>
  <Words>37</Words>
  <Application>Microsoft Macintosh PowerPoint</Application>
  <PresentationFormat>Personnalisé</PresentationFormat>
  <Paragraphs>2</Paragraphs>
  <Slides>1</Slides>
  <Notes>0</Notes>
  <HiddenSlides>0</HiddenSlides>
  <MMClips>0</MMClips>
  <ScaleCrop>false</ScaleCrop>
  <HeadingPairs>
    <vt:vector size="4" baseType="variant">
      <vt:variant>
        <vt:lpstr>Modèle de conception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2" baseType="lpstr">
      <vt:lpstr>Thème Office</vt:lpstr>
      <vt:lpstr>KEEP NATURE HEALTHY, don’t bring plants home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john</dc:creator>
  <cp:lastModifiedBy>john</cp:lastModifiedBy>
  <cp:revision>32</cp:revision>
  <dcterms:created xsi:type="dcterms:W3CDTF">2023-07-25T13:09:41Z</dcterms:created>
  <dcterms:modified xsi:type="dcterms:W3CDTF">2023-07-25T13:47:49Z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0x010100CF62C9A67B5C214291B4884C02BDFC87</vt:lpwstr>
  </property>
</Properties>
</file>